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058400" cy="77724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320" y="78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209675" y="685800"/>
            <a:ext cx="44386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F708719-C206-4328-944F-7F1AAC8EA1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68384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9B8BEC-EC66-4C00-B986-A38F4500039C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40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 Attendance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063" y="2414588"/>
            <a:ext cx="8550275" cy="166528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125" y="4403725"/>
            <a:ext cx="7042150" cy="19875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370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1812925"/>
            <a:ext cx="9051925" cy="5130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314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975" y="311150"/>
            <a:ext cx="2262188" cy="66325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11150"/>
            <a:ext cx="6637337" cy="66325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913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1812925"/>
            <a:ext cx="9051925" cy="5130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80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49474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812925"/>
            <a:ext cx="4449762" cy="5130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812925"/>
            <a:ext cx="4449763" cy="5130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940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875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291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710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99888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4128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MyAwardMaker_ED_04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0"/>
            <a:ext cx="10053637" cy="7767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9175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19175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2pPr>
      <a:lvl3pPr algn="ctr" defTabSz="1019175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3pPr>
      <a:lvl4pPr algn="ctr" defTabSz="1019175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4pPr>
      <a:lvl5pPr algn="ctr" defTabSz="1019175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5pPr>
      <a:lvl6pPr marL="457200" algn="ctr" defTabSz="1019175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6pPr>
      <a:lvl7pPr marL="914400" algn="ctr" defTabSz="1019175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7pPr>
      <a:lvl8pPr marL="1371600" algn="ctr" defTabSz="1019175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8pPr>
      <a:lvl9pPr marL="1828800" algn="ctr" defTabSz="1019175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9pPr>
    </p:titleStyle>
    <p:bodyStyle>
      <a:lvl1pPr marL="382588" indent="-382588" algn="l" defTabSz="1019175" rtl="0" eaLnBrk="1" fontAlgn="base" hangingPunct="1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827088" indent="-317500" algn="l" defTabSz="1019175" rtl="0" eaLnBrk="1" fontAlgn="base" hangingPunct="1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2pPr>
      <a:lvl3pPr marL="1273175" indent="-254000" algn="l" defTabSz="1019175" rtl="0" eaLnBrk="1" fontAlgn="base" hangingPunct="1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</a:defRPr>
      </a:lvl3pPr>
      <a:lvl4pPr marL="1782763" indent="-254000" algn="l" defTabSz="1019175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92350" indent="-254000" algn="l" defTabSz="1019175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749550" indent="-254000" algn="l" defTabSz="1019175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206750" indent="-254000" algn="l" defTabSz="1019175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663950" indent="-254000" algn="l" defTabSz="1019175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4121150" indent="-254000" algn="l" defTabSz="1019175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>
            <p:ph type="ctrTitle"/>
          </p:nvPr>
        </p:nvSpPr>
        <p:spPr bwMode="auto">
          <a:xfrm>
            <a:off x="762000" y="3786188"/>
            <a:ext cx="8550275" cy="4810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en-US" sz="2500"/>
          </a:p>
        </p:txBody>
      </p:sp>
      <p:sp>
        <p:nvSpPr>
          <p:cNvPr id="2051" name="Rectangle 3"/>
          <p:cNvSpPr>
            <a:spLocks noChangeArrowheads="1"/>
          </p:cNvSpPr>
          <p:nvPr>
            <p:ph type="subTitle" idx="1"/>
          </p:nvPr>
        </p:nvSpPr>
        <p:spPr bwMode="auto">
          <a:xfrm>
            <a:off x="1508125" y="4784725"/>
            <a:ext cx="7042150" cy="5492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en-US"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ttendance Award 35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19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19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Attendance Award 35</Template>
  <TotalTime>0</TotalTime>
  <Words>3</Words>
  <Application>Microsoft Office PowerPoint</Application>
  <PresentationFormat>Custom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Attendance Award 35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Raheel Rafiq</dc:creator>
  <cp:lastModifiedBy>Raheel Rafiq</cp:lastModifiedBy>
  <cp:revision>1</cp:revision>
  <dcterms:created xsi:type="dcterms:W3CDTF">2020-03-05T06:39:18Z</dcterms:created>
  <dcterms:modified xsi:type="dcterms:W3CDTF">2020-03-05T06:39:54Z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TC103562001033</vt:lpwstr>
  </property>
</Properties>
</file>