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_rels/slide1.xml.rels" ContentType="application/vnd.openxmlformats-package.relationships+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_rels/presentation.xml.rels" ContentType="application/vnd.openxmlformats-package.relationships+xml"/>
  <Override PartName="/ppt/media/image2.png" ContentType="image/png"/>
  <Override PartName="/ppt/media/image1.jpeg" ContentType="image/jpeg"/>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10688637" cy="15124112"/>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Rectangle 1"/>
          <p:cNvSpPr/>
          <p:nvPr/>
        </p:nvSpPr>
        <p:spPr>
          <a:xfrm>
            <a:off x="0" y="0"/>
            <a:ext cx="6858000" cy="9144000"/>
          </a:xfrm>
          <a:prstGeom prst="rect">
            <a:avLst/>
          </a:prstGeom>
          <a:solidFill>
            <a:srgbClr val="ffffff"/>
          </a:solidFill>
          <a:ln>
            <a:noFill/>
          </a:ln>
        </p:spPr>
      </p:sp>
      <p:sp>
        <p:nvSpPr>
          <p:cNvPr id="44" name="PlaceHolder 2"/>
          <p:cNvSpPr>
            <a:spLocks noGrp="1"/>
          </p:cNvSpPr>
          <p:nvPr>
            <p:ph type="hdr"/>
          </p:nvPr>
        </p:nvSpPr>
        <p:spPr>
          <a:xfrm>
            <a:off x="-360" y="0"/>
            <a:ext cx="2971800" cy="457200"/>
          </a:xfrm>
          <a:prstGeom prst="rect">
            <a:avLst/>
          </a:prstGeom>
        </p:spPr>
        <p:txBody>
          <a:bodyPr lIns="90000" rIns="90000" tIns="46800" bIns="46800"/>
          <a:p>
            <a:pPr/>
            <a:r>
              <a:rPr b="0" lang="en-US" sz="1200" spc="-1" strike="noStrike">
                <a:solidFill>
                  <a:srgbClr val="000000"/>
                </a:solidFill>
                <a:uFill>
                  <a:solidFill>
                    <a:srgbClr val="ffffff"/>
                  </a:solidFill>
                </a:uFill>
                <a:latin typeface="Times New Roman"/>
              </a:rPr>
              <a:t>&lt;header&gt;</a:t>
            </a:r>
            <a:endParaRPr b="0" lang="en-US" sz="1200" spc="-1" strike="noStrike">
              <a:solidFill>
                <a:srgbClr val="000000"/>
              </a:solidFill>
              <a:uFill>
                <a:solidFill>
                  <a:srgbClr val="ffffff"/>
                </a:solidFill>
              </a:uFill>
              <a:latin typeface="Times New Roman"/>
            </a:endParaRPr>
          </a:p>
        </p:txBody>
      </p:sp>
      <p:sp>
        <p:nvSpPr>
          <p:cNvPr id="45" name="PlaceHolder 3"/>
          <p:cNvSpPr>
            <a:spLocks noGrp="1"/>
          </p:cNvSpPr>
          <p:nvPr>
            <p:ph type="dt"/>
          </p:nvPr>
        </p:nvSpPr>
        <p:spPr>
          <a:xfrm>
            <a:off x="3885840" y="0"/>
            <a:ext cx="2971800" cy="457200"/>
          </a:xfrm>
          <a:prstGeom prst="rect">
            <a:avLst/>
          </a:prstGeom>
        </p:spPr>
        <p:txBody>
          <a:bodyPr lIns="90000" rIns="90000" tIns="46800" bIns="46800"/>
          <a:p>
            <a:pPr algn="r"/>
            <a:r>
              <a:rPr b="0" lang="en-US" sz="1200" spc="-1" strike="noStrike">
                <a:solidFill>
                  <a:srgbClr val="000000"/>
                </a:solidFill>
                <a:uFill>
                  <a:solidFill>
                    <a:srgbClr val="ffffff"/>
                  </a:solidFill>
                </a:uFill>
                <a:latin typeface="Times New Roman"/>
              </a:rPr>
              <a:t>&lt;date/time&gt;</a:t>
            </a:r>
            <a:endParaRPr b="0" lang="en-US" sz="1200" spc="-1" strike="noStrike">
              <a:solidFill>
                <a:srgbClr val="000000"/>
              </a:solidFill>
              <a:uFill>
                <a:solidFill>
                  <a:srgbClr val="ffffff"/>
                </a:solidFill>
              </a:uFill>
              <a:latin typeface="Times New Roman"/>
            </a:endParaRPr>
          </a:p>
        </p:txBody>
      </p:sp>
      <p:sp>
        <p:nvSpPr>
          <p:cNvPr id="46" name="PlaceHolder 4"/>
          <p:cNvSpPr>
            <a:spLocks noGrp="1"/>
          </p:cNvSpPr>
          <p:nvPr>
            <p:ph type="body"/>
          </p:nvPr>
        </p:nvSpPr>
        <p:spPr>
          <a:xfrm>
            <a:off x="914400" y="4343400"/>
            <a:ext cx="5029200" cy="4114800"/>
          </a:xfrm>
          <a:prstGeom prst="rect">
            <a:avLst/>
          </a:prstGeom>
        </p:spPr>
        <p:txBody>
          <a:bodyPr lIns="0" rIns="0" tIns="0" bIns="0"/>
          <a:p>
            <a:r>
              <a:rPr b="0" lang="en-US" sz="1200" spc="-1" strike="noStrike">
                <a:solidFill>
                  <a:srgbClr val="000000"/>
                </a:solidFill>
                <a:uFill>
                  <a:solidFill>
                    <a:srgbClr val="ffffff"/>
                  </a:solidFill>
                </a:uFill>
                <a:latin typeface="Times New Roman"/>
              </a:rPr>
              <a:t>Click to edit the notes format</a:t>
            </a:r>
            <a:endParaRPr b="0" lang="en-US" sz="1200" spc="-1" strike="noStrike">
              <a:solidFill>
                <a:srgbClr val="000000"/>
              </a:solidFill>
              <a:uFill>
                <a:solidFill>
                  <a:srgbClr val="ffffff"/>
                </a:solidFill>
              </a:uFill>
              <a:latin typeface="Times New Roman"/>
            </a:endParaRPr>
          </a:p>
        </p:txBody>
      </p:sp>
      <p:sp>
        <p:nvSpPr>
          <p:cNvPr id="47" name="PlaceHolder 5"/>
          <p:cNvSpPr>
            <a:spLocks noGrp="1"/>
          </p:cNvSpPr>
          <p:nvPr>
            <p:ph type="ftr"/>
          </p:nvPr>
        </p:nvSpPr>
        <p:spPr>
          <a:xfrm>
            <a:off x="-360" y="8686800"/>
            <a:ext cx="2971800" cy="457200"/>
          </a:xfrm>
          <a:prstGeom prst="rect">
            <a:avLst/>
          </a:prstGeom>
        </p:spPr>
        <p:txBody>
          <a:bodyPr lIns="90000" rIns="90000" tIns="46800" bIns="46800" anchor="b"/>
          <a:p>
            <a:pPr/>
            <a:r>
              <a:rPr b="0" lang="en-US" sz="1200" spc="-1" strike="noStrike">
                <a:solidFill>
                  <a:srgbClr val="000000"/>
                </a:solidFill>
                <a:uFill>
                  <a:solidFill>
                    <a:srgbClr val="ffffff"/>
                  </a:solidFill>
                </a:uFill>
                <a:latin typeface="Times New Roman"/>
              </a:rPr>
              <a:t>&lt;footer&gt;</a:t>
            </a:r>
            <a:endParaRPr b="0" lang="en-US" sz="1200" spc="-1" strike="noStrike">
              <a:solidFill>
                <a:srgbClr val="000000"/>
              </a:solidFill>
              <a:uFill>
                <a:solidFill>
                  <a:srgbClr val="ffffff"/>
                </a:solidFill>
              </a:uFill>
              <a:latin typeface="Times New Roman"/>
            </a:endParaRPr>
          </a:p>
        </p:txBody>
      </p:sp>
      <p:sp>
        <p:nvSpPr>
          <p:cNvPr id="48" name="PlaceHolder 6"/>
          <p:cNvSpPr>
            <a:spLocks noGrp="1"/>
          </p:cNvSpPr>
          <p:nvPr>
            <p:ph type="sldNum"/>
          </p:nvPr>
        </p:nvSpPr>
        <p:spPr>
          <a:xfrm>
            <a:off x="3885840" y="8686800"/>
            <a:ext cx="2971800" cy="457200"/>
          </a:xfrm>
          <a:prstGeom prst="rect">
            <a:avLst/>
          </a:prstGeom>
        </p:spPr>
        <p:txBody>
          <a:bodyPr lIns="90000" rIns="90000" tIns="46800" bIns="46800" anchor="b"/>
          <a:p>
            <a:pPr algn="r"/>
            <a:fld id="{E644EF2E-8F73-4645-AF72-E54CC897F059}" type="slidenum">
              <a:rPr b="0" lang="en-US" sz="1200" spc="-1" strike="noStrike">
                <a:solidFill>
                  <a:srgbClr val="000000"/>
                </a:solidFill>
                <a:uFill>
                  <a:solidFill>
                    <a:srgbClr val="ffffff"/>
                  </a:solidFill>
                </a:uFill>
                <a:latin typeface="Times New Roman"/>
              </a:rPr>
              <a:t>&lt;number&gt;</a:t>
            </a:fld>
            <a:endParaRPr b="0" lang="en-US"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914400" y="4343400"/>
            <a:ext cx="5029200" cy="4114800"/>
          </a:xfrm>
          <a:prstGeom prst="rect">
            <a:avLst/>
          </a:prstGeom>
          <a:noFill/>
          <a:ln>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29" name="PlaceHolder 2"/>
          <p:cNvSpPr>
            <a:spLocks noGrp="1"/>
          </p:cNvSpPr>
          <p:nvPr>
            <p:ph type="body"/>
          </p:nvPr>
        </p:nvSpPr>
        <p:spPr>
          <a:xfrm>
            <a:off x="534240" y="3538800"/>
            <a:ext cx="961920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30" name="PlaceHolder 3"/>
          <p:cNvSpPr>
            <a:spLocks noGrp="1"/>
          </p:cNvSpPr>
          <p:nvPr>
            <p:ph type="body"/>
          </p:nvPr>
        </p:nvSpPr>
        <p:spPr>
          <a:xfrm>
            <a:off x="534240" y="8120160"/>
            <a:ext cx="961920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32" name="PlaceHolder 2"/>
          <p:cNvSpPr>
            <a:spLocks noGrp="1"/>
          </p:cNvSpPr>
          <p:nvPr>
            <p:ph type="body"/>
          </p:nvPr>
        </p:nvSpPr>
        <p:spPr>
          <a:xfrm>
            <a:off x="534240" y="353880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33" name="PlaceHolder 3"/>
          <p:cNvSpPr>
            <a:spLocks noGrp="1"/>
          </p:cNvSpPr>
          <p:nvPr>
            <p:ph type="body"/>
          </p:nvPr>
        </p:nvSpPr>
        <p:spPr>
          <a:xfrm>
            <a:off x="5463360" y="353880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34" name="PlaceHolder 4"/>
          <p:cNvSpPr>
            <a:spLocks noGrp="1"/>
          </p:cNvSpPr>
          <p:nvPr>
            <p:ph type="body"/>
          </p:nvPr>
        </p:nvSpPr>
        <p:spPr>
          <a:xfrm>
            <a:off x="5463360" y="812016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35" name="PlaceHolder 5"/>
          <p:cNvSpPr>
            <a:spLocks noGrp="1"/>
          </p:cNvSpPr>
          <p:nvPr>
            <p:ph type="body"/>
          </p:nvPr>
        </p:nvSpPr>
        <p:spPr>
          <a:xfrm>
            <a:off x="534240" y="812016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37" name="PlaceHolder 2"/>
          <p:cNvSpPr>
            <a:spLocks noGrp="1"/>
          </p:cNvSpPr>
          <p:nvPr>
            <p:ph type="body"/>
          </p:nvPr>
        </p:nvSpPr>
        <p:spPr>
          <a:xfrm>
            <a:off x="534240" y="3538800"/>
            <a:ext cx="309708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38" name="PlaceHolder 3"/>
          <p:cNvSpPr>
            <a:spLocks noGrp="1"/>
          </p:cNvSpPr>
          <p:nvPr>
            <p:ph type="body"/>
          </p:nvPr>
        </p:nvSpPr>
        <p:spPr>
          <a:xfrm>
            <a:off x="3786480" y="3538800"/>
            <a:ext cx="309708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39" name="PlaceHolder 4"/>
          <p:cNvSpPr>
            <a:spLocks noGrp="1"/>
          </p:cNvSpPr>
          <p:nvPr>
            <p:ph type="body"/>
          </p:nvPr>
        </p:nvSpPr>
        <p:spPr>
          <a:xfrm>
            <a:off x="7038720" y="3538800"/>
            <a:ext cx="309708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40" name="PlaceHolder 5"/>
          <p:cNvSpPr>
            <a:spLocks noGrp="1"/>
          </p:cNvSpPr>
          <p:nvPr>
            <p:ph type="body"/>
          </p:nvPr>
        </p:nvSpPr>
        <p:spPr>
          <a:xfrm>
            <a:off x="7038720" y="8120160"/>
            <a:ext cx="309708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41" name="PlaceHolder 6"/>
          <p:cNvSpPr>
            <a:spLocks noGrp="1"/>
          </p:cNvSpPr>
          <p:nvPr>
            <p:ph type="body"/>
          </p:nvPr>
        </p:nvSpPr>
        <p:spPr>
          <a:xfrm>
            <a:off x="3786480" y="8120160"/>
            <a:ext cx="309708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42" name="PlaceHolder 7"/>
          <p:cNvSpPr>
            <a:spLocks noGrp="1"/>
          </p:cNvSpPr>
          <p:nvPr>
            <p:ph type="body"/>
          </p:nvPr>
        </p:nvSpPr>
        <p:spPr>
          <a:xfrm>
            <a:off x="534240" y="8120160"/>
            <a:ext cx="309708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8" name="PlaceHolder 2"/>
          <p:cNvSpPr>
            <a:spLocks noGrp="1"/>
          </p:cNvSpPr>
          <p:nvPr>
            <p:ph type="subTitle"/>
          </p:nvPr>
        </p:nvSpPr>
        <p:spPr>
          <a:xfrm>
            <a:off x="534240" y="3538800"/>
            <a:ext cx="9619200" cy="8771040"/>
          </a:xfrm>
          <a:prstGeom prst="rect">
            <a:avLst/>
          </a:prstGeom>
        </p:spPr>
        <p:txBody>
          <a:bodyPr lIns="0" rIns="0" tIns="0" bIns="0" anchor="ctr"/>
          <a:p>
            <a:pPr algn="ctr">
              <a:spcBef>
                <a:spcPts val="1298"/>
              </a:spcBef>
            </a:pPr>
            <a:endParaRPr b="0" lang="en-US" sz="5200" spc="-1" strike="noStrike">
              <a:solidFill>
                <a:srgbClr val="000000"/>
              </a:solidFill>
              <a:uFill>
                <a:solidFill>
                  <a:srgbClr val="ffffff"/>
                </a:solidFill>
              </a:u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534240" y="3538800"/>
            <a:ext cx="9619200" cy="877104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12" name="PlaceHolder 2"/>
          <p:cNvSpPr>
            <a:spLocks noGrp="1"/>
          </p:cNvSpPr>
          <p:nvPr>
            <p:ph type="body"/>
          </p:nvPr>
        </p:nvSpPr>
        <p:spPr>
          <a:xfrm>
            <a:off x="534240" y="3538800"/>
            <a:ext cx="4694040" cy="877104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13" name="PlaceHolder 3"/>
          <p:cNvSpPr>
            <a:spLocks noGrp="1"/>
          </p:cNvSpPr>
          <p:nvPr>
            <p:ph type="body"/>
          </p:nvPr>
        </p:nvSpPr>
        <p:spPr>
          <a:xfrm>
            <a:off x="5463360" y="3538800"/>
            <a:ext cx="4694040" cy="877104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34240" y="603360"/>
            <a:ext cx="9619200" cy="11705760"/>
          </a:xfrm>
          <a:prstGeom prst="rect">
            <a:avLst/>
          </a:prstGeom>
        </p:spPr>
        <p:txBody>
          <a:bodyPr lIns="0" rIns="0" tIns="0" bIns="0" anchor="ctr"/>
          <a:p>
            <a:pPr algn="ctr">
              <a:spcBef>
                <a:spcPts val="1298"/>
              </a:spcBef>
            </a:pPr>
            <a:endParaRPr b="0" lang="en-US" sz="5200" spc="-1" strike="noStrike">
              <a:solidFill>
                <a:srgbClr val="000000"/>
              </a:solidFill>
              <a:uFill>
                <a:solidFill>
                  <a:srgbClr val="ffffff"/>
                </a:solidFill>
              </a:u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17" name="PlaceHolder 2"/>
          <p:cNvSpPr>
            <a:spLocks noGrp="1"/>
          </p:cNvSpPr>
          <p:nvPr>
            <p:ph type="body"/>
          </p:nvPr>
        </p:nvSpPr>
        <p:spPr>
          <a:xfrm>
            <a:off x="534240" y="353880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18" name="PlaceHolder 3"/>
          <p:cNvSpPr>
            <a:spLocks noGrp="1"/>
          </p:cNvSpPr>
          <p:nvPr>
            <p:ph type="body"/>
          </p:nvPr>
        </p:nvSpPr>
        <p:spPr>
          <a:xfrm>
            <a:off x="534240" y="812016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19" name="PlaceHolder 4"/>
          <p:cNvSpPr>
            <a:spLocks noGrp="1"/>
          </p:cNvSpPr>
          <p:nvPr>
            <p:ph type="body"/>
          </p:nvPr>
        </p:nvSpPr>
        <p:spPr>
          <a:xfrm>
            <a:off x="5463360" y="3538800"/>
            <a:ext cx="4694040" cy="877104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21" name="PlaceHolder 2"/>
          <p:cNvSpPr>
            <a:spLocks noGrp="1"/>
          </p:cNvSpPr>
          <p:nvPr>
            <p:ph type="body"/>
          </p:nvPr>
        </p:nvSpPr>
        <p:spPr>
          <a:xfrm>
            <a:off x="534240" y="3538800"/>
            <a:ext cx="4694040" cy="877104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22" name="PlaceHolder 3"/>
          <p:cNvSpPr>
            <a:spLocks noGrp="1"/>
          </p:cNvSpPr>
          <p:nvPr>
            <p:ph type="body"/>
          </p:nvPr>
        </p:nvSpPr>
        <p:spPr>
          <a:xfrm>
            <a:off x="5463360" y="353880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23" name="PlaceHolder 4"/>
          <p:cNvSpPr>
            <a:spLocks noGrp="1"/>
          </p:cNvSpPr>
          <p:nvPr>
            <p:ph type="body"/>
          </p:nvPr>
        </p:nvSpPr>
        <p:spPr>
          <a:xfrm>
            <a:off x="5463360" y="812016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34240" y="603360"/>
            <a:ext cx="9619200" cy="2525040"/>
          </a:xfrm>
          <a:prstGeom prst="rect">
            <a:avLst/>
          </a:prstGeom>
        </p:spPr>
        <p:txBody>
          <a:bodyPr lIns="0" rIns="0" tIns="0" bIns="0" anchor="ctr"/>
          <a:p>
            <a:pPr algn="ctr"/>
            <a:endParaRPr b="0" lang="en-US" sz="5500" spc="-1" strike="noStrike">
              <a:solidFill>
                <a:srgbClr val="000000"/>
              </a:solidFill>
              <a:uFill>
                <a:solidFill>
                  <a:srgbClr val="ffffff"/>
                </a:solidFill>
              </a:uFill>
              <a:latin typeface="Times New Roman"/>
            </a:endParaRPr>
          </a:p>
        </p:txBody>
      </p:sp>
      <p:sp>
        <p:nvSpPr>
          <p:cNvPr id="25" name="PlaceHolder 2"/>
          <p:cNvSpPr>
            <a:spLocks noGrp="1"/>
          </p:cNvSpPr>
          <p:nvPr>
            <p:ph type="body"/>
          </p:nvPr>
        </p:nvSpPr>
        <p:spPr>
          <a:xfrm>
            <a:off x="534240" y="353880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26" name="PlaceHolder 3"/>
          <p:cNvSpPr>
            <a:spLocks noGrp="1"/>
          </p:cNvSpPr>
          <p:nvPr>
            <p:ph type="body"/>
          </p:nvPr>
        </p:nvSpPr>
        <p:spPr>
          <a:xfrm>
            <a:off x="5463360" y="3538800"/>
            <a:ext cx="469404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
        <p:nvSpPr>
          <p:cNvPr id="27" name="PlaceHolder 4"/>
          <p:cNvSpPr>
            <a:spLocks noGrp="1"/>
          </p:cNvSpPr>
          <p:nvPr>
            <p:ph type="body"/>
          </p:nvPr>
        </p:nvSpPr>
        <p:spPr>
          <a:xfrm>
            <a:off x="534240" y="8120160"/>
            <a:ext cx="9619200" cy="4183560"/>
          </a:xfrm>
          <a:prstGeom prst="rect">
            <a:avLst/>
          </a:prstGeom>
        </p:spPr>
        <p:txBody>
          <a:bodyPr lIns="0" rIns="0" tIns="0" bIns="0"/>
          <a:p>
            <a:endParaRPr b="0" lang="en-US" sz="5200" spc="-1" strike="noStrike">
              <a:solidFill>
                <a:srgbClr val="000000"/>
              </a:solidFill>
              <a:uFill>
                <a:solidFill>
                  <a:srgbClr val="ffffff"/>
                </a:solidFill>
              </a:u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01360" y="13779000"/>
            <a:ext cx="2227320" cy="1009800"/>
          </a:xfrm>
          <a:prstGeom prst="rect">
            <a:avLst/>
          </a:prstGeom>
        </p:spPr>
        <p:txBody>
          <a:bodyPr lIns="147600" rIns="147600" tIns="73800" bIns="73800"/>
          <a:p>
            <a:pPr/>
            <a:r>
              <a:rPr b="0" lang="en-US" sz="2400" spc="-1" strike="noStrike">
                <a:solidFill>
                  <a:srgbClr val="000000"/>
                </a:solidFill>
                <a:uFill>
                  <a:solidFill>
                    <a:srgbClr val="ffffff"/>
                  </a:solidFill>
                </a:uFill>
                <a:latin typeface="Times New Roman"/>
              </a:rPr>
              <a:t>&lt;date/time&gt;</a:t>
            </a:r>
            <a:endParaRPr b="0" lang="en-US" sz="2400" spc="-1" strike="noStrike">
              <a:solidFill>
                <a:srgbClr val="000000"/>
              </a:solidFill>
              <a:uFill>
                <a:solidFill>
                  <a:srgbClr val="ffffff"/>
                </a:solidFill>
              </a:uFill>
              <a:latin typeface="Times New Roman"/>
            </a:endParaRPr>
          </a:p>
        </p:txBody>
      </p:sp>
      <p:sp>
        <p:nvSpPr>
          <p:cNvPr id="1" name="PlaceHolder 2"/>
          <p:cNvSpPr>
            <a:spLocks noGrp="1"/>
          </p:cNvSpPr>
          <p:nvPr>
            <p:ph type="ftr"/>
          </p:nvPr>
        </p:nvSpPr>
        <p:spPr>
          <a:xfrm>
            <a:off x="3651120" y="13779000"/>
            <a:ext cx="3386160" cy="1009800"/>
          </a:xfrm>
          <a:prstGeom prst="rect">
            <a:avLst/>
          </a:prstGeom>
        </p:spPr>
        <p:txBody>
          <a:bodyPr lIns="147600" rIns="147600" tIns="73800" bIns="73800"/>
          <a:p>
            <a:endParaRPr b="0" lang="en-US" sz="2400" spc="-1" strike="noStrike">
              <a:solidFill>
                <a:srgbClr val="000000"/>
              </a:solidFill>
              <a:uFill>
                <a:solidFill>
                  <a:srgbClr val="ffffff"/>
                </a:solidFill>
              </a:uFill>
              <a:latin typeface="Times New Roman"/>
            </a:endParaRPr>
          </a:p>
        </p:txBody>
      </p:sp>
      <p:sp>
        <p:nvSpPr>
          <p:cNvPr id="2" name="PlaceHolder 3"/>
          <p:cNvSpPr>
            <a:spLocks noGrp="1"/>
          </p:cNvSpPr>
          <p:nvPr>
            <p:ph type="sldNum"/>
          </p:nvPr>
        </p:nvSpPr>
        <p:spPr>
          <a:xfrm>
            <a:off x="7659360" y="13779000"/>
            <a:ext cx="2227320" cy="1009800"/>
          </a:xfrm>
          <a:prstGeom prst="rect">
            <a:avLst/>
          </a:prstGeom>
        </p:spPr>
        <p:txBody>
          <a:bodyPr lIns="147600" rIns="147600" tIns="73800" bIns="73800"/>
          <a:p>
            <a:pPr/>
            <a:fld id="{3D8F96CD-402F-4BC2-92E4-3EDA91C3BBEF}" type="slidenum">
              <a:rPr b="0" lang="en-US" sz="2400" spc="-1" strike="noStrike">
                <a:solidFill>
                  <a:srgbClr val="000000"/>
                </a:solidFill>
                <a:uFill>
                  <a:solidFill>
                    <a:srgbClr val="ffffff"/>
                  </a:solidFill>
                </a:uFill>
                <a:latin typeface="Times New Roman"/>
              </a:rPr>
              <a:t>&lt;number&gt;</a:t>
            </a:fld>
            <a:endParaRPr b="0" lang="en-US" sz="2400" spc="-1" strike="noStrike">
              <a:solidFill>
                <a:srgbClr val="000000"/>
              </a:solidFill>
              <a:uFill>
                <a:solidFill>
                  <a:srgbClr val="ffffff"/>
                </a:solidFill>
              </a:uFill>
              <a:latin typeface="Times New Roman"/>
            </a:endParaRPr>
          </a:p>
        </p:txBody>
      </p:sp>
      <p:pic>
        <p:nvPicPr>
          <p:cNvPr id="3" name="" descr=""/>
          <p:cNvPicPr/>
          <p:nvPr/>
        </p:nvPicPr>
        <p:blipFill>
          <a:blip r:embed="rId2"/>
          <a:stretch/>
        </p:blipFill>
        <p:spPr>
          <a:xfrm>
            <a:off x="-3240" y="0"/>
            <a:ext cx="10694880" cy="15122520"/>
          </a:xfrm>
          <a:prstGeom prst="rect">
            <a:avLst/>
          </a:prstGeom>
          <a:ln w="6480">
            <a:solidFill>
              <a:srgbClr val="000000"/>
            </a:solidFill>
            <a:miter/>
          </a:ln>
        </p:spPr>
      </p:pic>
      <p:sp>
        <p:nvSpPr>
          <p:cNvPr id="4" name="CustomShape 4"/>
          <p:cNvSpPr/>
          <p:nvPr/>
        </p:nvSpPr>
        <p:spPr>
          <a:xfrm>
            <a:off x="7059600" y="13785840"/>
            <a:ext cx="284472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r">
              <a:lnSpc>
                <a:spcPct val="100000"/>
              </a:lnSpc>
              <a:spcBef>
                <a:spcPts val="998"/>
              </a:spcBef>
            </a:pPr>
            <a:r>
              <a:rPr b="1" lang="en-US" sz="1600" spc="-1" strike="noStrike">
                <a:solidFill>
                  <a:srgbClr val="000000"/>
                </a:solidFill>
                <a:uFill>
                  <a:solidFill>
                    <a:srgbClr val="ffffff"/>
                  </a:solidFill>
                </a:uFill>
                <a:latin typeface="Times New Roman"/>
              </a:rPr>
              <a:t>studentposters.co.uk</a:t>
            </a:r>
            <a:endParaRPr b="0" lang="en-US" sz="1600" spc="-1" strike="noStrike">
              <a:solidFill>
                <a:srgbClr val="000000"/>
              </a:solidFill>
              <a:uFill>
                <a:solidFill>
                  <a:srgbClr val="ffffff"/>
                </a:solidFill>
              </a:uFill>
              <a:latin typeface="Times New Roman"/>
            </a:endParaRPr>
          </a:p>
        </p:txBody>
      </p:sp>
      <p:sp>
        <p:nvSpPr>
          <p:cNvPr id="5" name="PlaceHolder 5"/>
          <p:cNvSpPr>
            <a:spLocks noGrp="1"/>
          </p:cNvSpPr>
          <p:nvPr>
            <p:ph type="title"/>
          </p:nvPr>
        </p:nvSpPr>
        <p:spPr>
          <a:xfrm>
            <a:off x="534240" y="603360"/>
            <a:ext cx="9619200" cy="2525040"/>
          </a:xfrm>
          <a:prstGeom prst="rect">
            <a:avLst/>
          </a:prstGeom>
        </p:spPr>
        <p:txBody>
          <a:bodyPr lIns="0" rIns="0" tIns="0" bIns="0" anchor="ctr"/>
          <a:p>
            <a:pPr algn="ctr"/>
            <a:r>
              <a:rPr b="0" lang="en-US" sz="5500" spc="-1" strike="noStrike">
                <a:solidFill>
                  <a:srgbClr val="000000"/>
                </a:solidFill>
                <a:uFill>
                  <a:solidFill>
                    <a:srgbClr val="ffffff"/>
                  </a:solidFill>
                </a:uFill>
                <a:latin typeface="Times New Roman"/>
              </a:rPr>
              <a:t>Click to edit the title text format</a:t>
            </a:r>
            <a:endParaRPr b="0" lang="en-US" sz="5500" spc="-1" strike="noStrike">
              <a:solidFill>
                <a:srgbClr val="000000"/>
              </a:solidFill>
              <a:uFill>
                <a:solidFill>
                  <a:srgbClr val="ffffff"/>
                </a:solidFill>
              </a:uFill>
              <a:latin typeface="Times New Roman"/>
            </a:endParaRPr>
          </a:p>
        </p:txBody>
      </p:sp>
      <p:sp>
        <p:nvSpPr>
          <p:cNvPr id="6" name="PlaceHolder 6"/>
          <p:cNvSpPr>
            <a:spLocks noGrp="1"/>
          </p:cNvSpPr>
          <p:nvPr>
            <p:ph type="body"/>
          </p:nvPr>
        </p:nvSpPr>
        <p:spPr>
          <a:xfrm>
            <a:off x="534240" y="3538800"/>
            <a:ext cx="9619200" cy="8771040"/>
          </a:xfrm>
          <a:prstGeom prst="rect">
            <a:avLst/>
          </a:prstGeom>
        </p:spPr>
        <p:txBody>
          <a:bodyPr lIns="0" rIns="0" tIns="0" bIns="0"/>
          <a:p>
            <a:pPr marL="552240" indent="-552240">
              <a:spcBef>
                <a:spcPts val="1298"/>
              </a:spcBef>
              <a:buClr>
                <a:srgbClr val="000000"/>
              </a:buClr>
              <a:buFont typeface="Times"/>
              <a:buChar char="•"/>
            </a:pPr>
            <a:r>
              <a:rPr b="0" lang="en-US" sz="5200" spc="-1" strike="noStrike">
                <a:solidFill>
                  <a:srgbClr val="000000"/>
                </a:solidFill>
                <a:uFill>
                  <a:solidFill>
                    <a:srgbClr val="ffffff"/>
                  </a:solidFill>
                </a:uFill>
                <a:latin typeface="Times New Roman"/>
              </a:rPr>
              <a:t>Click to edit the outline text format</a:t>
            </a:r>
            <a:endParaRPr b="0" lang="en-US" sz="5200" spc="-1" strike="noStrike">
              <a:solidFill>
                <a:srgbClr val="000000"/>
              </a:solidFill>
              <a:uFill>
                <a:solidFill>
                  <a:srgbClr val="ffffff"/>
                </a:solidFill>
              </a:uFill>
              <a:latin typeface="Times New Roman"/>
            </a:endParaRPr>
          </a:p>
          <a:p>
            <a:pPr lvl="1" marL="1198440" indent="-461880">
              <a:spcBef>
                <a:spcPts val="1123"/>
              </a:spcBef>
              <a:buClr>
                <a:srgbClr val="000000"/>
              </a:buClr>
              <a:buFont typeface="Times"/>
              <a:buChar char="–"/>
            </a:pPr>
            <a:r>
              <a:rPr b="0" lang="en-US" sz="4500" spc="-1" strike="noStrike">
                <a:solidFill>
                  <a:srgbClr val="000000"/>
                </a:solidFill>
                <a:uFill>
                  <a:solidFill>
                    <a:srgbClr val="ffffff"/>
                  </a:solidFill>
                </a:uFill>
                <a:latin typeface="Times New Roman"/>
              </a:rPr>
              <a:t>Second Outline Level</a:t>
            </a:r>
            <a:endParaRPr b="0" lang="en-US" sz="4500" spc="-1" strike="noStrike">
              <a:solidFill>
                <a:srgbClr val="000000"/>
              </a:solidFill>
              <a:uFill>
                <a:solidFill>
                  <a:srgbClr val="ffffff"/>
                </a:solidFill>
              </a:uFill>
              <a:latin typeface="Times New Roman"/>
            </a:endParaRPr>
          </a:p>
          <a:p>
            <a:pPr lvl="2" marL="1842840" indent="-368280">
              <a:spcBef>
                <a:spcPts val="972"/>
              </a:spcBef>
              <a:buClr>
                <a:srgbClr val="000000"/>
              </a:buClr>
              <a:buFont typeface="Times"/>
              <a:buChar char="•"/>
            </a:pPr>
            <a:r>
              <a:rPr b="0" lang="en-US" sz="3900" spc="-1" strike="noStrike">
                <a:solidFill>
                  <a:srgbClr val="000000"/>
                </a:solidFill>
                <a:uFill>
                  <a:solidFill>
                    <a:srgbClr val="ffffff"/>
                  </a:solidFill>
                </a:uFill>
                <a:latin typeface="Times New Roman"/>
              </a:rPr>
              <a:t>Third Outline Level</a:t>
            </a:r>
            <a:endParaRPr b="0" lang="en-US" sz="3900" spc="-1" strike="noStrike">
              <a:solidFill>
                <a:srgbClr val="000000"/>
              </a:solidFill>
              <a:uFill>
                <a:solidFill>
                  <a:srgbClr val="ffffff"/>
                </a:solidFill>
              </a:uFill>
              <a:latin typeface="Times New Roman"/>
            </a:endParaRPr>
          </a:p>
          <a:p>
            <a:pPr lvl="3" marL="2581200" indent="-368280">
              <a:spcBef>
                <a:spcPts val="799"/>
              </a:spcBef>
              <a:buClr>
                <a:srgbClr val="000000"/>
              </a:buClr>
              <a:buFont typeface="Times"/>
              <a:buChar char="–"/>
            </a:pPr>
            <a:r>
              <a:rPr b="0" lang="en-US" sz="3200" spc="-1" strike="noStrike">
                <a:solidFill>
                  <a:srgbClr val="000000"/>
                </a:solidFill>
                <a:uFill>
                  <a:solidFill>
                    <a:srgbClr val="ffffff"/>
                  </a:solidFill>
                </a:uFill>
                <a:latin typeface="Times New Roman"/>
              </a:rPr>
              <a:t>Fourth Outline Level</a:t>
            </a:r>
            <a:endParaRPr b="0" lang="en-US" sz="3200" spc="-1" strike="noStrike">
              <a:solidFill>
                <a:srgbClr val="000000"/>
              </a:solidFill>
              <a:uFill>
                <a:solidFill>
                  <a:srgbClr val="ffffff"/>
                </a:solidFill>
              </a:uFill>
              <a:latin typeface="Times New Roman"/>
            </a:endParaRPr>
          </a:p>
          <a:p>
            <a:pPr lvl="4" marL="3317760" indent="-368280">
              <a:spcBef>
                <a:spcPts val="799"/>
              </a:spcBef>
              <a:buClr>
                <a:srgbClr val="000000"/>
              </a:buClr>
              <a:buFont typeface="Times"/>
              <a:buChar char="»"/>
            </a:pPr>
            <a:r>
              <a:rPr b="0" lang="en-US" sz="3200" spc="-1" strike="noStrike">
                <a:solidFill>
                  <a:srgbClr val="000000"/>
                </a:solidFill>
                <a:uFill>
                  <a:solidFill>
                    <a:srgbClr val="ffffff"/>
                  </a:solidFill>
                </a:uFill>
                <a:latin typeface="Times New Roman"/>
              </a:rPr>
              <a:t>Fifth Outline Level</a:t>
            </a:r>
            <a:endParaRPr b="0" lang="en-US" sz="3200" spc="-1" strike="noStrike">
              <a:solidFill>
                <a:srgbClr val="000000"/>
              </a:solidFill>
              <a:uFill>
                <a:solidFill>
                  <a:srgbClr val="ffffff"/>
                </a:solidFill>
              </a:uFill>
              <a:latin typeface="Times New Roman"/>
            </a:endParaRPr>
          </a:p>
          <a:p>
            <a:pPr lvl="5" marL="3317760" indent="-368280">
              <a:spcBef>
                <a:spcPts val="799"/>
              </a:spcBef>
              <a:buClr>
                <a:srgbClr val="000000"/>
              </a:buClr>
              <a:buFont typeface="Times"/>
              <a:buChar char="»"/>
            </a:pPr>
            <a:r>
              <a:rPr b="0" lang="en-US" sz="3200" spc="-1" strike="noStrike">
                <a:solidFill>
                  <a:srgbClr val="000000"/>
                </a:solidFill>
                <a:uFill>
                  <a:solidFill>
                    <a:srgbClr val="ffffff"/>
                  </a:solidFill>
                </a:uFill>
                <a:latin typeface="Times New Roman"/>
              </a:rPr>
              <a:t>Sixth Outline Level</a:t>
            </a:r>
            <a:endParaRPr b="0" lang="en-US" sz="3200" spc="-1" strike="noStrike">
              <a:solidFill>
                <a:srgbClr val="000000"/>
              </a:solidFill>
              <a:uFill>
                <a:solidFill>
                  <a:srgbClr val="ffffff"/>
                </a:solidFill>
              </a:uFill>
              <a:latin typeface="Times New Roman"/>
            </a:endParaRPr>
          </a:p>
          <a:p>
            <a:pPr lvl="6" marL="3317760" indent="-368280">
              <a:spcBef>
                <a:spcPts val="799"/>
              </a:spcBef>
              <a:buClr>
                <a:srgbClr val="000000"/>
              </a:buClr>
              <a:buFont typeface="Times"/>
              <a:buChar char="»"/>
            </a:pPr>
            <a:r>
              <a:rPr b="0" lang="en-US" sz="3200" spc="-1" strike="noStrike">
                <a:solidFill>
                  <a:srgbClr val="000000"/>
                </a:solidFill>
                <a:uFill>
                  <a:solidFill>
                    <a:srgbClr val="ffffff"/>
                  </a:solidFill>
                </a:uFill>
                <a:latin typeface="Times New Roman"/>
              </a:rPr>
              <a:t>Seventh Outline Level</a:t>
            </a:r>
            <a:endParaRPr b="0" lang="en-US" sz="3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0.xml"/><Relationship Id="rId3"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CustomShape 1"/>
          <p:cNvSpPr/>
          <p:nvPr/>
        </p:nvSpPr>
        <p:spPr>
          <a:xfrm>
            <a:off x="5492880" y="7543800"/>
            <a:ext cx="209520" cy="531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50" name="CustomShape 2"/>
          <p:cNvSpPr/>
          <p:nvPr/>
        </p:nvSpPr>
        <p:spPr>
          <a:xfrm>
            <a:off x="5492880" y="6372360"/>
            <a:ext cx="209520" cy="531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51" name="CustomShape 3"/>
          <p:cNvSpPr/>
          <p:nvPr/>
        </p:nvSpPr>
        <p:spPr>
          <a:xfrm>
            <a:off x="5324400" y="5832360"/>
            <a:ext cx="209520" cy="532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52" name="CustomShape 4"/>
          <p:cNvSpPr/>
          <p:nvPr/>
        </p:nvSpPr>
        <p:spPr>
          <a:xfrm>
            <a:off x="1192320" y="3693960"/>
            <a:ext cx="867888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53" name="CustomShape 5"/>
          <p:cNvSpPr/>
          <p:nvPr/>
        </p:nvSpPr>
        <p:spPr>
          <a:xfrm>
            <a:off x="858960" y="2695680"/>
            <a:ext cx="9120240" cy="2398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spcBef>
                <a:spcPts val="3747"/>
              </a:spcBef>
            </a:pPr>
            <a:r>
              <a:rPr b="0" lang="en-US" sz="6000" spc="-1" strike="noStrike">
                <a:solidFill>
                  <a:srgbClr val="000000"/>
                </a:solidFill>
                <a:uFill>
                  <a:solidFill>
                    <a:srgbClr val="ffffff"/>
                  </a:solidFill>
                </a:uFill>
                <a:latin typeface="Stencil"/>
              </a:rPr>
              <a:t>DEAD OR ALIVE!</a:t>
            </a:r>
            <a:endParaRPr b="0" lang="en-US" sz="6000" spc="-1" strike="noStrike">
              <a:solidFill>
                <a:srgbClr val="000000"/>
              </a:solidFill>
              <a:uFill>
                <a:solidFill>
                  <a:srgbClr val="ffffff"/>
                </a:solidFill>
              </a:uFill>
              <a:latin typeface="Times New Roman"/>
            </a:endParaRPr>
          </a:p>
          <a:p>
            <a:pPr algn="ctr">
              <a:lnSpc>
                <a:spcPct val="100000"/>
              </a:lnSpc>
              <a:spcBef>
                <a:spcPts val="3747"/>
              </a:spcBef>
            </a:pPr>
            <a:r>
              <a:rPr b="0" lang="en-US" sz="6000" spc="-1" strike="noStrike">
                <a:solidFill>
                  <a:srgbClr val="000000"/>
                </a:solidFill>
                <a:uFill>
                  <a:solidFill>
                    <a:srgbClr val="ffffff"/>
                  </a:solidFill>
                </a:uFill>
                <a:latin typeface="Stencil"/>
              </a:rPr>
              <a:t>FOR (Your copy here)</a:t>
            </a:r>
            <a:endParaRPr b="0" lang="en-US" sz="6000" spc="-1" strike="noStrike">
              <a:solidFill>
                <a:srgbClr val="000000"/>
              </a:solidFill>
              <a:uFill>
                <a:solidFill>
                  <a:srgbClr val="ffffff"/>
                </a:solidFill>
              </a:uFill>
              <a:latin typeface="Times New Roman"/>
            </a:endParaRPr>
          </a:p>
        </p:txBody>
      </p:sp>
      <p:sp>
        <p:nvSpPr>
          <p:cNvPr id="54" name="CustomShape 6"/>
          <p:cNvSpPr/>
          <p:nvPr/>
        </p:nvSpPr>
        <p:spPr>
          <a:xfrm>
            <a:off x="782640" y="11853720"/>
            <a:ext cx="9120240" cy="1877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70000"/>
              </a:lnSpc>
              <a:spcBef>
                <a:spcPts val="7311"/>
              </a:spcBef>
            </a:pPr>
            <a:r>
              <a:rPr b="0" lang="en-US" sz="11700" spc="-1" strike="noStrike">
                <a:solidFill>
                  <a:srgbClr val="000000"/>
                </a:solidFill>
                <a:uFill>
                  <a:solidFill>
                    <a:srgbClr val="ffffff"/>
                  </a:solidFill>
                </a:uFill>
                <a:latin typeface="Stencil"/>
              </a:rPr>
              <a:t>REWARD</a:t>
            </a:r>
            <a:endParaRPr b="0" lang="en-US" sz="11700" spc="-1" strike="noStrike">
              <a:solidFill>
                <a:srgbClr val="000000"/>
              </a:solidFill>
              <a:uFill>
                <a:solidFill>
                  <a:srgbClr val="ffffff"/>
                </a:solidFill>
              </a:uFill>
              <a:latin typeface="Times New Roman"/>
            </a:endParaRPr>
          </a:p>
        </p:txBody>
      </p:sp>
      <p:sp>
        <p:nvSpPr>
          <p:cNvPr id="55" name="CustomShape 7"/>
          <p:cNvSpPr/>
          <p:nvPr/>
        </p:nvSpPr>
        <p:spPr>
          <a:xfrm>
            <a:off x="782640" y="10755360"/>
            <a:ext cx="9120240" cy="100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spcBef>
                <a:spcPts val="3747"/>
              </a:spcBef>
            </a:pPr>
            <a:r>
              <a:rPr b="0" lang="en-US" sz="6000" spc="-1" strike="noStrike">
                <a:solidFill>
                  <a:srgbClr val="000000"/>
                </a:solidFill>
                <a:uFill>
                  <a:solidFill>
                    <a:srgbClr val="ffffff"/>
                  </a:solidFill>
                </a:uFill>
                <a:latin typeface="Stencil"/>
              </a:rPr>
              <a:t>WANTED NAME HERE</a:t>
            </a:r>
            <a:endParaRPr b="0" lang="en-US" sz="6000" spc="-1" strike="noStrike">
              <a:solidFill>
                <a:srgbClr val="000000"/>
              </a:solidFill>
              <a:uFill>
                <a:solidFill>
                  <a:srgbClr val="ffffff"/>
                </a:solidFill>
              </a:uFill>
              <a:latin typeface="Times New Roman"/>
            </a:endParaRPr>
          </a:p>
        </p:txBody>
      </p:sp>
      <p:sp>
        <p:nvSpPr>
          <p:cNvPr id="56" name="CustomShape 8"/>
          <p:cNvSpPr/>
          <p:nvPr/>
        </p:nvSpPr>
        <p:spPr>
          <a:xfrm>
            <a:off x="831960" y="13065120"/>
            <a:ext cx="9023400" cy="703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spcBef>
                <a:spcPts val="2497"/>
              </a:spcBef>
            </a:pPr>
            <a:r>
              <a:rPr b="0" lang="en-US" sz="4000" spc="-1" strike="noStrike">
                <a:solidFill>
                  <a:srgbClr val="000000"/>
                </a:solidFill>
                <a:uFill>
                  <a:solidFill>
                    <a:srgbClr val="ffffff"/>
                  </a:solidFill>
                </a:uFill>
                <a:latin typeface="Stencil"/>
              </a:rPr>
              <a:t>Your copy here</a:t>
            </a:r>
            <a:endParaRPr b="0" lang="en-US" sz="4000" spc="-1" strike="noStrike">
              <a:solidFill>
                <a:srgbClr val="000000"/>
              </a:solidFill>
              <a:uFill>
                <a:solidFill>
                  <a:srgbClr val="ffffff"/>
                </a:solidFill>
              </a:uFill>
              <a:latin typeface="Times New Roman"/>
            </a:endParaRPr>
          </a:p>
        </p:txBody>
      </p:sp>
      <p:pic>
        <p:nvPicPr>
          <p:cNvPr id="57" name="" descr=""/>
          <p:cNvPicPr/>
          <p:nvPr/>
        </p:nvPicPr>
        <p:blipFill>
          <a:blip r:embed="rId1"/>
          <a:stretch/>
        </p:blipFill>
        <p:spPr>
          <a:xfrm>
            <a:off x="1860480" y="5278320"/>
            <a:ext cx="6966000" cy="5251680"/>
          </a:xfrm>
          <a:prstGeom prst="rect">
            <a:avLst/>
          </a:prstGeom>
          <a:ln w="9360">
            <a:solidFill>
              <a:srgbClr val="000000"/>
            </a:solidFill>
            <a:miter/>
          </a:ln>
          <a:effectLst>
            <a:outerShdw dist="107932" dir="2700000">
              <a:srgbClr val="808080"/>
            </a:outerShdw>
          </a:effectLst>
        </p:spPr>
      </p:pic>
      <p:sp>
        <p:nvSpPr>
          <p:cNvPr id="58" name="CustomShape 9"/>
          <p:cNvSpPr/>
          <p:nvPr/>
        </p:nvSpPr>
        <p:spPr>
          <a:xfrm>
            <a:off x="782640" y="1339920"/>
            <a:ext cx="9120240" cy="423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70000"/>
              </a:lnSpc>
              <a:spcBef>
                <a:spcPts val="9998"/>
              </a:spcBef>
            </a:pPr>
            <a:r>
              <a:rPr b="0" lang="en-US" sz="16000" spc="-1" strike="noStrike">
                <a:solidFill>
                  <a:srgbClr val="000000"/>
                </a:solidFill>
                <a:uFill>
                  <a:solidFill>
                    <a:srgbClr val="ffffff"/>
                  </a:solidFill>
                </a:uFill>
                <a:latin typeface="Stencil"/>
              </a:rPr>
              <a:t>WANTED!</a:t>
            </a:r>
            <a:endParaRPr b="0" lang="en-US" sz="16000" spc="-1" strike="noStrike">
              <a:solidFill>
                <a:srgbClr val="000000"/>
              </a:solidFill>
              <a:uFill>
                <a:solidFill>
                  <a:srgbClr val="ffffff"/>
                </a:solidFill>
              </a:uFill>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LibreOffice/5.3.6.1$Linux_X86_64 LibreOffice_project/30$Build-1</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2019-01-29T08:19:55Z</dcterms:created>
  <dc:creator/>
  <dc:description>Wanted Poster is a public announcement to show some person the police are looking for, usually with a picture of the person. 
This &lt;a href="http://www.tidyform.com/download/wanted-poster-template-1.html"&gt;Wanted Poster Template&lt;/a&gt; is free to download and edit. For more related templates, see &lt;a href="http://www.tidyform.com/wanted-poster-template.html"&gt;Wanted Poster Template&lt;/a&gt; of &lt;a href="http://www.tidyform.com/poster-template.html"&gt;Poster Template&lt;/a&gt;.
&lt;a href="http://www.tidyform.com"&gt;TidyForm&lt;/a&gt;, as a website of information aggregation, is specialized in serving a large collection of forms, templates and samples, to help you easily find and/or create the document you want.
We aim to provide well-organized, downloadable, editable, printable forms and templates involving &lt;a href="http://www.tidyform.com/business.html"&gt;business&lt;/a&gt;, &lt;a href="http://www.tidyform.com/legal.html"&gt;legal&lt;/a&gt;, &lt;a href="http://www.tidyform.com/life.html"&gt;life&lt;/a&gt;, &lt;a href="http://www.tidyform.com/finance.html"&gt;personal finance&lt;/a&gt;, &lt;a href="http://www.tidyform.com/education.html"&gt;education&lt;/a&gt;, and etc. all of them can be used for free, as long as you comply with our terms of use.
Our popular products, such as &lt;a href="http://www.tidyform.com/order-template.html"&gt;Order Template&lt;/a&gt;, &lt;a href="http://www.tidyform.com/chart-template.html"&gt;Chart Template&lt;/a&gt;, &lt;a href="http://www.tidyform.com/organizational-chart-template.html"&gt;Organizational Chart Template&lt;/a&gt;, &lt;a href="http://www.tidyform.com/contract-template.html"&gt;Contract Template&lt;/a&gt;, &lt;a href="http://www.tidyform.com/receipt-template.html"&gt;Receipt Template&lt;/a&gt;, &lt;a href="http://www.tidyform.com/sales-receipt-template.html"&gt;Sales Receipt Template&lt;/a&gt;, &lt;a href="http://www.tidyform.com/ticket-template.html"&gt;Ticket Template&lt;/a&gt;, &lt;a href="http://www.tidyform.com/raffle-ticket-template.html"&gt;Raffle Ticket Template&lt;/a&gt;, &lt;a href="http://www.tidyform.com/decision-tree-template.html"&gt;Decision Tree Template&lt;/a&gt;, &lt;a href="http://www.tidyform.com/report-template.html"&gt;Report Template&lt;/a&gt;, can meet your needs for either personal affairs or business projects.
If you have any question, suggestion, or any other issue related to the website, please kindly email us at support@formsmax.com.</dc:description>
  <cp:keywords>business poster template wanted poster template</cp:keywords>
  <dc:language>en-US</dc:language>
  <cp:lastModifiedBy/>
  <cp:revision>1</cp:revision>
  <dc:subject>Business: Generic</dc:subject>
  <dc:title>Wanted Poster Template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Personal Use</vt:lpwstr>
  </property>
</Properties>
</file>