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5740400"/>
            <a:ext cx="6019800" cy="7620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65024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2362200"/>
            <a:ext cx="5181600" cy="3352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6194425"/>
            <a:ext cx="8407400" cy="5238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5740400"/>
            <a:ext cx="84074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Slide Title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fppt.com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8842"/>
      </p:ext>
    </p:extLst>
  </p:cSld>
  <p:clrMapOvr>
    <a:masterClrMapping/>
  </p:clrMapOvr>
</p:sld>
</file>

<file path=ppt/theme/theme1.xml><?xml version="1.0" encoding="utf-8"?>
<a:theme xmlns:a="http://schemas.openxmlformats.org/drawingml/2006/main" name="20226-wanted-style-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Microsoft Himalaya</vt:lpstr>
      <vt:lpstr>Microsoft New Tai Lue</vt:lpstr>
      <vt:lpstr>20226-wanted-style-6</vt:lpstr>
      <vt:lpstr>Presentation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27</cp:revision>
  <dcterms:created xsi:type="dcterms:W3CDTF">2014-01-21T04:35:43Z</dcterms:created>
  <dcterms:modified xsi:type="dcterms:W3CDTF">2015-01-12T18:15:45Z</dcterms:modified>
</cp:coreProperties>
</file>