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sldIdLst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1616"/>
    <a:srgbClr val="F616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0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9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08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23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80886"/>
            <a:ext cx="8229600" cy="709714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9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72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35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39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886"/>
            <a:ext cx="8229600" cy="709714"/>
          </a:xfrm>
        </p:spPr>
        <p:txBody>
          <a:bodyPr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97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8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5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005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8363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3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92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94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2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49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92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7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D01C1-04BE-4996-AB3B-C87F51C2A1D7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0F8C-3D0D-4DB1-B2BD-1525EA5CE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59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lidehunter.com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slidehunter.com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slidehunter.com/" TargetMode="External"/><Relationship Id="rId7" Type="http://schemas.microsoft.com/office/2007/relationships/hdphoto" Target="../media/hdphoto1.wdp"/><Relationship Id="rId2" Type="http://schemas.openxmlformats.org/officeDocument/2006/relationships/slideLayout" Target="../slideLayouts/slideLayout18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hyperlink" Target="http://twitter.com/slideh" TargetMode="External"/><Relationship Id="rId4" Type="http://schemas.openxmlformats.org/officeDocument/2006/relationships/image" Target="../media/image1.png"/><Relationship Id="rId9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Simple PERT Chart for PowerPoint</a:t>
            </a:r>
            <a:endParaRPr lang="en-US" sz="3600" dirty="0"/>
          </a:p>
        </p:txBody>
      </p:sp>
      <p:sp>
        <p:nvSpPr>
          <p:cNvPr id="45" name="Rectangle 44"/>
          <p:cNvSpPr/>
          <p:nvPr/>
        </p:nvSpPr>
        <p:spPr>
          <a:xfrm>
            <a:off x="457200" y="5563169"/>
            <a:ext cx="8405840" cy="11430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 algn="just"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This is a sample text. </a:t>
            </a:r>
            <a:r>
              <a:rPr kumimoji="0" lang="en-US" sz="1400" b="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nsert your desired text here. Again, this is a dummy</a:t>
            </a:r>
            <a:r>
              <a:rPr kumimoji="0" lang="en-US" sz="1400" b="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text, enter your own text here. </a:t>
            </a:r>
            <a:r>
              <a:rPr lang="en-US" sz="14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here. Again, this is a dummy text, enter your own text here</a:t>
            </a:r>
            <a:r>
              <a:rPr lang="en-US" sz="14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400" i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This is a sample text. Insert your desired text here</a:t>
            </a:r>
            <a:r>
              <a:rPr lang="en-US" sz="1400" i="1" kern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kumimoji="0" lang="en-US" sz="1400" b="0" i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38" name="Picture 37" descr="E:\websites\slidehunter\2012beew\psd\logo20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9" y="4905601"/>
            <a:ext cx="1483301" cy="4293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Straight Arrow Connector 28"/>
          <p:cNvCxnSpPr/>
          <p:nvPr/>
        </p:nvCxnSpPr>
        <p:spPr>
          <a:xfrm flipV="1">
            <a:off x="5530886" y="3276600"/>
            <a:ext cx="2005773" cy="14097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1354776" y="3162300"/>
            <a:ext cx="3293424" cy="1536226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5077476" y="1905000"/>
            <a:ext cx="527031" cy="10287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502673" y="1499548"/>
            <a:ext cx="1033986" cy="1091252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772356" y="1499548"/>
            <a:ext cx="1831188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63" idx="1"/>
          </p:cNvCxnSpPr>
          <p:nvPr/>
        </p:nvCxnSpPr>
        <p:spPr>
          <a:xfrm flipV="1">
            <a:off x="1153914" y="1485900"/>
            <a:ext cx="1590702" cy="121920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1523998" y="2933700"/>
            <a:ext cx="861641" cy="0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3241005" y="2933700"/>
            <a:ext cx="861641" cy="0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958012" y="2933700"/>
            <a:ext cx="861641" cy="0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675018" y="2933700"/>
            <a:ext cx="861641" cy="0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668632" y="2590800"/>
            <a:ext cx="1027713" cy="685800"/>
            <a:chOff x="1524000" y="3124200"/>
            <a:chExt cx="1027713" cy="685800"/>
          </a:xfrm>
        </p:grpSpPr>
        <p:sp>
          <p:nvSpPr>
            <p:cNvPr id="55" name="Rectangle 54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  <a:endPara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744616" y="1143000"/>
            <a:ext cx="1027713" cy="685800"/>
            <a:chOff x="1524000" y="3124200"/>
            <a:chExt cx="1027713" cy="685800"/>
          </a:xfrm>
        </p:grpSpPr>
        <p:sp>
          <p:nvSpPr>
            <p:cNvPr id="63" name="Rectangle 62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  <a:endPara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604507" y="1143000"/>
            <a:ext cx="1027713" cy="685800"/>
            <a:chOff x="1524000" y="3124200"/>
            <a:chExt cx="1027713" cy="685800"/>
          </a:xfrm>
        </p:grpSpPr>
        <p:sp>
          <p:nvSpPr>
            <p:cNvPr id="71" name="Rectangle 70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  <a:endPara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7536659" y="2590800"/>
            <a:ext cx="1027713" cy="685800"/>
            <a:chOff x="1524000" y="3124200"/>
            <a:chExt cx="1027713" cy="685800"/>
          </a:xfrm>
        </p:grpSpPr>
        <p:sp>
          <p:nvSpPr>
            <p:cNvPr id="79" name="Rectangle 78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  <a:endPara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2385639" y="2590800"/>
            <a:ext cx="1027713" cy="685800"/>
            <a:chOff x="1524000" y="3124200"/>
            <a:chExt cx="1027713" cy="685800"/>
          </a:xfrm>
        </p:grpSpPr>
        <p:sp>
          <p:nvSpPr>
            <p:cNvPr id="87" name="Rectangle 86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  <a:endPara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102646" y="2590800"/>
            <a:ext cx="1027713" cy="685800"/>
            <a:chOff x="1524000" y="3124200"/>
            <a:chExt cx="1027713" cy="685800"/>
          </a:xfrm>
        </p:grpSpPr>
        <p:sp>
          <p:nvSpPr>
            <p:cNvPr id="95" name="Rectangle 94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  <a:endPara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Rectangle 97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9" name="Rectangle 98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Rectangle 100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5819653" y="2590800"/>
            <a:ext cx="1027713" cy="685800"/>
            <a:chOff x="1524000" y="3124200"/>
            <a:chExt cx="1027713" cy="685800"/>
          </a:xfrm>
        </p:grpSpPr>
        <p:sp>
          <p:nvSpPr>
            <p:cNvPr id="103" name="Rectangle 102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  <a:endPara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6" name="Rectangle 105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106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4647647" y="4343400"/>
            <a:ext cx="1027713" cy="685800"/>
            <a:chOff x="1524000" y="3124200"/>
            <a:chExt cx="1027713" cy="685800"/>
          </a:xfrm>
        </p:grpSpPr>
        <p:sp>
          <p:nvSpPr>
            <p:cNvPr id="111" name="Rectangle 110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Activity A</a:t>
              </a:r>
              <a:endPara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968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Simple PERT Chart for PowerPoint</a:t>
            </a:r>
            <a:endParaRPr lang="en-US" sz="3600" dirty="0"/>
          </a:p>
        </p:txBody>
      </p:sp>
      <p:cxnSp>
        <p:nvCxnSpPr>
          <p:cNvPr id="51" name="Straight Arrow Connector 50"/>
          <p:cNvCxnSpPr>
            <a:endCxn id="55" idx="1"/>
          </p:cNvCxnSpPr>
          <p:nvPr/>
        </p:nvCxnSpPr>
        <p:spPr>
          <a:xfrm>
            <a:off x="2221957" y="1789892"/>
            <a:ext cx="1133934" cy="1456307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endCxn id="56" idx="3"/>
          </p:cNvCxnSpPr>
          <p:nvPr/>
        </p:nvCxnSpPr>
        <p:spPr>
          <a:xfrm flipV="1">
            <a:off x="972769" y="1978109"/>
            <a:ext cx="1033192" cy="1419545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55" idx="2"/>
          </p:cNvCxnSpPr>
          <p:nvPr/>
        </p:nvCxnSpPr>
        <p:spPr>
          <a:xfrm flipV="1">
            <a:off x="989254" y="3434297"/>
            <a:ext cx="2288723" cy="786"/>
          </a:xfrm>
          <a:prstGeom prst="straightConnector1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>
            <a:spLocks noChangeAspect="1"/>
          </p:cNvSpPr>
          <p:nvPr/>
        </p:nvSpPr>
        <p:spPr>
          <a:xfrm>
            <a:off x="680270" y="3168285"/>
            <a:ext cx="532022" cy="53202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3277978" y="3168285"/>
            <a:ext cx="532022" cy="53202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50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Oval 55"/>
          <p:cNvSpPr>
            <a:spLocks noChangeAspect="1"/>
          </p:cNvSpPr>
          <p:nvPr/>
        </p:nvSpPr>
        <p:spPr>
          <a:xfrm>
            <a:off x="1928048" y="1524000"/>
            <a:ext cx="532022" cy="532022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40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343401" y="1896612"/>
            <a:ext cx="4267200" cy="1143000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91440" tIns="0" rIns="91440" bIns="0" rtlCol="0" anchor="t"/>
          <a:lstStyle/>
          <a:p>
            <a:pPr lvl="0" algn="just"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This is a sample text. </a:t>
            </a:r>
            <a:r>
              <a:rPr kumimoji="0" lang="en-US" sz="1400" b="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</a:t>
            </a: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nsert your desired text here. Again, this is a dummy</a:t>
            </a:r>
            <a:r>
              <a:rPr kumimoji="0" lang="en-US" sz="1400" b="0" i="1" u="none" strike="noStrike" kern="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text, enter your own text here</a:t>
            </a:r>
            <a:r>
              <a:rPr kumimoji="0" lang="en-US" sz="1400" b="0" i="1" u="none" strike="noStrike" kern="0" cap="none" spc="0" normalizeH="0" noProof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</a:t>
            </a:r>
            <a:endParaRPr kumimoji="0" lang="en-US" sz="1400" b="0" i="1" u="none" strike="noStrike" kern="0" cap="none" spc="0" normalizeH="0" baseline="0" noProof="0" dirty="0" smtClean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pic>
        <p:nvPicPr>
          <p:cNvPr id="58" name="Picture 57" descr="E:\websites\slidehunter\2012beew\psd\logo201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200024"/>
            <a:ext cx="1483301" cy="42937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>
            <a:off x="4648200" y="3154273"/>
            <a:ext cx="861641" cy="0"/>
          </a:xfrm>
          <a:prstGeom prst="straightConnector1">
            <a:avLst/>
          </a:prstGeom>
          <a:ln w="25400"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8200" y="3637347"/>
            <a:ext cx="861641" cy="0"/>
          </a:xfrm>
          <a:prstGeom prst="straightConnector1">
            <a:avLst/>
          </a:prstGeom>
          <a:ln w="25400">
            <a:solidFill>
              <a:srgbClr val="F6161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482128" y="4082321"/>
            <a:ext cx="1027713" cy="685800"/>
            <a:chOff x="1524000" y="3124200"/>
            <a:chExt cx="1027713" cy="685800"/>
          </a:xfrm>
        </p:grpSpPr>
        <p:sp>
          <p:nvSpPr>
            <p:cNvPr id="20" name="Rectangle 19"/>
            <p:cNvSpPr/>
            <p:nvPr/>
          </p:nvSpPr>
          <p:spPr>
            <a:xfrm>
              <a:off x="1524000" y="3352800"/>
              <a:ext cx="1027713" cy="2286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Task Name</a:t>
              </a:r>
              <a:endPara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524000" y="3124200"/>
              <a:ext cx="344691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1868692" y="3124200"/>
              <a:ext cx="338328" cy="228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DR</a:t>
              </a:r>
              <a:endPara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207020" y="3124200"/>
              <a:ext cx="344693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EF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524000" y="3581400"/>
              <a:ext cx="344691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LS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868692" y="3581400"/>
              <a:ext cx="338328" cy="228600"/>
            </a:xfrm>
            <a:prstGeom prst="rect">
              <a:avLst/>
            </a:prstGeom>
            <a:solidFill>
              <a:schemeClr val="accent6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TF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07020" y="3581400"/>
              <a:ext cx="344693" cy="228600"/>
            </a:xfrm>
            <a:prstGeom prst="rect">
              <a:avLst/>
            </a:prstGeom>
            <a:solidFill>
              <a:srgbClr val="00B0F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sz="1100" b="1" dirty="0" smtClean="0">
                  <a:solidFill>
                    <a:schemeClr val="bg1"/>
                  </a:solidFill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  <a:latin typeface="Arial" pitchFamily="34" charset="0"/>
                  <a:cs typeface="Arial" pitchFamily="34" charset="0"/>
                </a:rPr>
                <a:t>LF</a:t>
              </a:r>
              <a:endParaRPr lang="en-US" sz="1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638800" y="3498847"/>
            <a:ext cx="1507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Critical path activity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638800" y="3029674"/>
            <a:ext cx="1191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Normal activity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38800" y="4058121"/>
            <a:ext cx="1420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= Earliest start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38800" y="4425221"/>
            <a:ext cx="1470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= Earliest finish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38800" y="4719974"/>
            <a:ext cx="13195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LS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= Latest start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38800" y="5087074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= Latest finish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145944" y="4058121"/>
            <a:ext cx="11608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DR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= Duration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62800" y="4425221"/>
            <a:ext cx="1256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TF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= Total Float</a:t>
            </a:r>
            <a:endParaRPr lang="en-US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1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websites\slidehunter\2012beew\psd\logo2012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971800"/>
            <a:ext cx="2171700" cy="62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" y="6019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3"/>
              </a:rPr>
              <a:t>http://slidehunter.com</a:t>
            </a:r>
            <a:endParaRPr lang="en-US" smtClean="0"/>
          </a:p>
          <a:p>
            <a:r>
              <a:rPr lang="en-US" smtClean="0">
                <a:hlinkClick r:id="rId5"/>
              </a:rPr>
              <a:t>@slideh</a:t>
            </a:r>
            <a:endParaRPr lang="en-US"/>
          </a:p>
        </p:txBody>
      </p:sp>
      <p:pic>
        <p:nvPicPr>
          <p:cNvPr id="1026" name="Picture 2" descr="C:\temp\twitter5.png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" y="6425315"/>
            <a:ext cx="223037" cy="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temp\world.png"/>
          <p:cNvPicPr>
            <a:picLocks noChangeAspect="1" noChangeArrowheads="1"/>
          </p:cNvPicPr>
          <p:nvPr/>
        </p:nvPicPr>
        <p:blipFill>
          <a:blip r:embed="rId8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67" y="6128767"/>
            <a:ext cx="197990" cy="19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178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H_radial_light_gre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New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ew Them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FFFFFF"/>
    </a:hlink>
    <a:folHlink>
      <a:srgbClr val="FFFF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SH_radial_light_grey</Template>
  <TotalTime>0</TotalTime>
  <Words>208</Words>
  <Application>Microsoft Office PowerPoint</Application>
  <PresentationFormat>On-screen Show (4:3)</PresentationFormat>
  <Paragraphs>80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SH_radial_light_grey</vt:lpstr>
      <vt:lpstr>Office Theme</vt:lpstr>
      <vt:lpstr>Simple PERT Chart for PowerPoint</vt:lpstr>
      <vt:lpstr>Simple PERT Chart for PowerPoint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2014-01-10T17:19:24Z</dcterms:created>
  <dcterms:modified xsi:type="dcterms:W3CDTF">2014-01-10T18:21:16Z</dcterms:modified>
</cp:coreProperties>
</file>