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33761-104B-4835-8002-B711E2889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16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B1EEA-3D1C-43B4-90C2-2F55641B9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28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06CD9-DD3D-4638-B272-43A311937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3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C993-A499-49CD-B448-22B51856B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78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13A6B-95E6-4B46-AC79-34D87D463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63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E070C-D181-4EAC-8833-6BD78FEC6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69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B397-84F0-4F00-ABBA-EAC2DBE49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57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48450-C901-4A86-AD8A-4055BDBBA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62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AC1D5-E376-4B6B-87DB-2CB8CA509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4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001A5-9CD3-4E45-92E6-B5399AA18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56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74A14-0498-41D8-A5E7-6F7181B8F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0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3346A3BD-9E39-4E50-A210-B3E90F5AA9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"/>
          <a:stretch>
            <a:fillRect/>
          </a:stretch>
        </p:blipFill>
        <p:spPr bwMode="auto">
          <a:xfrm>
            <a:off x="411163" y="509588"/>
            <a:ext cx="8240712" cy="584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029200" y="6400800"/>
            <a:ext cx="3505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chemeClr val="tx1"/>
                </a:solidFill>
              </a:rPr>
              <a:t>Copyright © 2005 – 2006 MES-English.com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"/>
          <a:stretch>
            <a:fillRect/>
          </a:stretch>
        </p:blipFill>
        <p:spPr bwMode="auto">
          <a:xfrm>
            <a:off x="411163" y="538163"/>
            <a:ext cx="81978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38200" y="10668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Taxi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"/>
          <a:stretch>
            <a:fillRect/>
          </a:stretch>
        </p:blipFill>
        <p:spPr bwMode="auto">
          <a:xfrm>
            <a:off x="411163" y="504825"/>
            <a:ext cx="82105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" y="1219200"/>
            <a:ext cx="2743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School bus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"/>
          <a:stretch>
            <a:fillRect/>
          </a:stretch>
        </p:blipFill>
        <p:spPr bwMode="auto">
          <a:xfrm>
            <a:off x="411163" y="504825"/>
            <a:ext cx="82105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Boat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"/>
          <a:stretch>
            <a:fillRect/>
          </a:stretch>
        </p:blipFill>
        <p:spPr bwMode="auto">
          <a:xfrm>
            <a:off x="411163" y="523875"/>
            <a:ext cx="8223250" cy="580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90600" y="10668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Bicycle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"/>
          <a:stretch>
            <a:fillRect/>
          </a:stretch>
        </p:blipFill>
        <p:spPr bwMode="auto">
          <a:xfrm>
            <a:off x="411163" y="504825"/>
            <a:ext cx="81978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800600" y="26670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Submarine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"/>
          <a:stretch>
            <a:fillRect/>
          </a:stretch>
        </p:blipFill>
        <p:spPr bwMode="auto">
          <a:xfrm>
            <a:off x="411163" y="504825"/>
            <a:ext cx="81978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1981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Lorry/ Truck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"/>
          <a:stretch>
            <a:fillRect/>
          </a:stretch>
        </p:blipFill>
        <p:spPr bwMode="auto">
          <a:xfrm>
            <a:off x="411163" y="511175"/>
            <a:ext cx="8237537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181600" y="44196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Helicopter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"/>
          <a:stretch>
            <a:fillRect/>
          </a:stretch>
        </p:blipFill>
        <p:spPr bwMode="auto">
          <a:xfrm>
            <a:off x="411163" y="504825"/>
            <a:ext cx="82232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571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Sports car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"/>
          <a:stretch>
            <a:fillRect/>
          </a:stretch>
        </p:blipFill>
        <p:spPr bwMode="auto">
          <a:xfrm>
            <a:off x="411163" y="538163"/>
            <a:ext cx="820102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14400" y="12954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Van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"/>
          <a:stretch>
            <a:fillRect/>
          </a:stretch>
        </p:blipFill>
        <p:spPr bwMode="auto">
          <a:xfrm>
            <a:off x="411163" y="603250"/>
            <a:ext cx="8199437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Jeep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"/>
          <a:stretch>
            <a:fillRect/>
          </a:stretch>
        </p:blipFill>
        <p:spPr bwMode="auto">
          <a:xfrm>
            <a:off x="411163" y="504825"/>
            <a:ext cx="8213725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00600" y="4953000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Fire engine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"/>
          <a:stretch>
            <a:fillRect/>
          </a:stretch>
        </p:blipFill>
        <p:spPr bwMode="auto">
          <a:xfrm>
            <a:off x="411163" y="504825"/>
            <a:ext cx="8220075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14400" y="1600200"/>
            <a:ext cx="2438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Police car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"/>
          <a:stretch>
            <a:fillRect/>
          </a:stretch>
        </p:blipFill>
        <p:spPr bwMode="auto">
          <a:xfrm>
            <a:off x="381000" y="228600"/>
            <a:ext cx="8226425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76600" y="5859463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Ambulance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"/>
          <a:stretch>
            <a:fillRect/>
          </a:stretch>
        </p:blipFill>
        <p:spPr bwMode="auto">
          <a:xfrm>
            <a:off x="411163" y="523875"/>
            <a:ext cx="8210550" cy="580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76400" y="52578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Motor cycle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"/>
          <a:stretch>
            <a:fillRect/>
          </a:stretch>
        </p:blipFill>
        <p:spPr bwMode="auto">
          <a:xfrm>
            <a:off x="411163" y="504825"/>
            <a:ext cx="82232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066800"/>
            <a:ext cx="579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Airplane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"/>
          <a:stretch>
            <a:fillRect/>
          </a:stretch>
        </p:blipFill>
        <p:spPr bwMode="auto">
          <a:xfrm>
            <a:off x="411163" y="550863"/>
            <a:ext cx="8197850" cy="57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66800" y="12192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Train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"/>
          <a:stretch>
            <a:fillRect/>
          </a:stretch>
        </p:blipFill>
        <p:spPr bwMode="auto">
          <a:xfrm>
            <a:off x="411163" y="511175"/>
            <a:ext cx="8220075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90600" y="1211263"/>
            <a:ext cx="358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Rocket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"/>
          <a:stretch>
            <a:fillRect/>
          </a:stretch>
        </p:blipFill>
        <p:spPr bwMode="auto">
          <a:xfrm>
            <a:off x="411163" y="504825"/>
            <a:ext cx="81978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90600" y="1211263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UFO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Raheel Rafiq</cp:lastModifiedBy>
  <cp:revision>3</cp:revision>
  <dcterms:created xsi:type="dcterms:W3CDTF">2006-09-14T02:10:56Z</dcterms:created>
  <dcterms:modified xsi:type="dcterms:W3CDTF">2020-02-24T11:02:35Z</dcterms:modified>
</cp:coreProperties>
</file>